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10/23/2019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482204579"/>
              </p:ext>
            </p:extLst>
          </p:nvPr>
        </p:nvGraphicFramePr>
        <p:xfrm>
          <a:off x="180474" y="223710"/>
          <a:ext cx="7025777" cy="2931040"/>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Go Fast!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hands touching marks on barrel. PCC muzzle touching lower mark.</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3D8B8E6-106B-492E-A741-FD14A8E10295}"/>
              </a:ext>
            </a:extLst>
          </p:cNvPr>
          <p:cNvPicPr>
            <a:picLocks noChangeAspect="1"/>
          </p:cNvPicPr>
          <p:nvPr/>
        </p:nvPicPr>
        <p:blipFill>
          <a:blip r:embed="rId5"/>
          <a:stretch>
            <a:fillRect/>
          </a:stretch>
        </p:blipFill>
        <p:spPr>
          <a:xfrm>
            <a:off x="180474" y="3547836"/>
            <a:ext cx="7025777" cy="369810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a:t>Go Fast!</a:t>
            </a:r>
            <a:endParaRPr lang="en-US" b="1" dirty="0"/>
          </a:p>
          <a:p>
            <a:pPr algn="ctr"/>
            <a:r>
              <a:rPr lang="en-US" b="1" dirty="0"/>
              <a:t>Written Stage Briefing</a:t>
            </a:r>
          </a:p>
          <a:p>
            <a:r>
              <a:rPr lang="en-US" dirty="0"/>
              <a:t>Go Fast! is a 20 round, 100 point, Comstock Medium course. There are eight USPSA targets and four mini poppers. The best two hits on paper will score and steel must fall to score. The start signal is audible.</a:t>
            </a:r>
          </a:p>
          <a:p>
            <a:endParaRPr lang="en-US" dirty="0"/>
          </a:p>
          <a:p>
            <a:r>
              <a:rPr lang="en-US" dirty="0"/>
              <a:t>Handgun start position is standing with both hands touching upper marks on center barrel. Pistol is loaded and holstered.</a:t>
            </a:r>
          </a:p>
          <a:p>
            <a:endParaRPr lang="en-US" dirty="0"/>
          </a:p>
          <a:p>
            <a:r>
              <a:rPr lang="en-US" dirty="0"/>
              <a:t>PCC start position is standing with muzzle touching lower mark on center barrel. Loaded carbine is held with both hands, loaded, safety on.</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1460</TotalTime>
  <Words>189</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2019-10-23T15:35:41Z</dcterms:modified>
  <cp:category>Shooting</cp:category>
</cp:coreProperties>
</file>

<file path=docProps/thumbnail.jpeg>
</file>